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93" r:id="rId3"/>
    <p:sldId id="304" r:id="rId4"/>
    <p:sldId id="311" r:id="rId5"/>
    <p:sldId id="312" r:id="rId6"/>
    <p:sldId id="313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4" autoAdjust="0"/>
    <p:restoredTop sz="94660"/>
  </p:normalViewPr>
  <p:slideViewPr>
    <p:cSldViewPr snapToGrid="0">
      <p:cViewPr varScale="1">
        <p:scale>
          <a:sx n="97" d="100"/>
          <a:sy n="97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C7EFE-9D82-4D4B-8334-38707B5AC648}" type="datetimeFigureOut">
              <a:rPr lang="zh-CN" altLang="en-US" smtClean="0"/>
              <a:t>2018-10-08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4AAFA-D4F9-4A7C-A8EB-B3445688AA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875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8F15-8BC3-4213-8004-0703DBAD6DCA}" type="datetimeFigureOut">
              <a:rPr lang="zh-CN" altLang="en-US" smtClean="0"/>
              <a:t>2018-10-08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C2F-DF33-4045-8654-608970023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449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8F15-8BC3-4213-8004-0703DBAD6DCA}" type="datetimeFigureOut">
              <a:rPr lang="zh-CN" altLang="en-US" smtClean="0"/>
              <a:t>2018-10-08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C2F-DF33-4045-8654-608970023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2135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8F15-8BC3-4213-8004-0703DBAD6DCA}" type="datetimeFigureOut">
              <a:rPr lang="zh-CN" altLang="en-US" smtClean="0"/>
              <a:t>2018-10-08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C2F-DF33-4045-8654-608970023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958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8F15-8BC3-4213-8004-0703DBAD6DCA}" type="datetimeFigureOut">
              <a:rPr lang="zh-CN" altLang="en-US" smtClean="0"/>
              <a:t>2018-10-08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C2F-DF33-4045-8654-608970023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1212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8F15-8BC3-4213-8004-0703DBAD6DCA}" type="datetimeFigureOut">
              <a:rPr lang="zh-CN" altLang="en-US" smtClean="0"/>
              <a:t>2018-10-08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C2F-DF33-4045-8654-608970023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17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8F15-8BC3-4213-8004-0703DBAD6DCA}" type="datetimeFigureOut">
              <a:rPr lang="zh-CN" altLang="en-US" smtClean="0"/>
              <a:t>2018-10-08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C2F-DF33-4045-8654-608970023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014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8F15-8BC3-4213-8004-0703DBAD6DCA}" type="datetimeFigureOut">
              <a:rPr lang="zh-CN" altLang="en-US" smtClean="0"/>
              <a:t>2018-10-08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C2F-DF33-4045-8654-608970023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1609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8F15-8BC3-4213-8004-0703DBAD6DCA}" type="datetimeFigureOut">
              <a:rPr lang="zh-CN" altLang="en-US" smtClean="0"/>
              <a:t>2018-10-08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C2F-DF33-4045-8654-608970023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02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8F15-8BC3-4213-8004-0703DBAD6DCA}" type="datetimeFigureOut">
              <a:rPr lang="zh-CN" altLang="en-US" smtClean="0"/>
              <a:t>2018-10-08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C2F-DF33-4045-8654-608970023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03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8F15-8BC3-4213-8004-0703DBAD6DCA}" type="datetimeFigureOut">
              <a:rPr lang="zh-CN" altLang="en-US" smtClean="0"/>
              <a:t>2018-10-08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C2F-DF33-4045-8654-608970023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631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8F15-8BC3-4213-8004-0703DBAD6DCA}" type="datetimeFigureOut">
              <a:rPr lang="zh-CN" altLang="en-US" smtClean="0"/>
              <a:t>2018-10-08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C2F-DF33-4045-8654-608970023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419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68F15-8BC3-4213-8004-0703DBAD6DCA}" type="datetimeFigureOut">
              <a:rPr lang="zh-CN" altLang="en-US" smtClean="0"/>
              <a:t>2018-10-08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AAC2F-DF33-4045-8654-6089700239E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962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59243" y="580767"/>
            <a:ext cx="9781794" cy="2334156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2.3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如何将计算机接入因特网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276293"/>
            <a:ext cx="9144000" cy="1655762"/>
          </a:xfrm>
        </p:spPr>
        <p:txBody>
          <a:bodyPr>
            <a:normAutofit/>
          </a:bodyPr>
          <a:lstStyle/>
          <a:p>
            <a:r>
              <a:rPr lang="zh-CN" altLang="en-US" sz="4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松桃民中学　吴建和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9682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</a:t>
            </a:r>
            <a:r>
              <a:rPr lang="en-US" altLang="zh-CN" dirty="0" smtClean="0"/>
              <a:t>ISP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在现实生活中，你知道是如何联网的吗？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你知道的</a:t>
            </a:r>
            <a:r>
              <a:rPr lang="en-US" altLang="zh-CN" dirty="0" smtClean="0"/>
              <a:t>ISP</a:t>
            </a:r>
            <a:r>
              <a:rPr lang="zh-CN" altLang="en-US" dirty="0" smtClean="0"/>
              <a:t>有哪些？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940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一、关于</a:t>
            </a:r>
            <a:r>
              <a:rPr lang="en-US" altLang="zh-CN" dirty="0"/>
              <a:t>IP</a:t>
            </a:r>
            <a:r>
              <a:rPr lang="zh-CN" altLang="en-US" dirty="0"/>
              <a:t>地址的</a:t>
            </a:r>
            <a:r>
              <a:rPr lang="zh-CN" altLang="en-US" dirty="0" smtClean="0"/>
              <a:t>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IP</a:t>
            </a:r>
            <a:r>
              <a:rPr lang="zh-CN" altLang="en-US" dirty="0" smtClean="0"/>
              <a:t>地址设置方法？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什么是动态</a:t>
            </a:r>
            <a:r>
              <a:rPr lang="en-US" altLang="zh-CN" dirty="0" smtClean="0"/>
              <a:t>IP</a:t>
            </a:r>
            <a:r>
              <a:rPr lang="zh-CN" altLang="en-US" dirty="0" smtClean="0"/>
              <a:t>地址和静态</a:t>
            </a:r>
            <a:r>
              <a:rPr lang="en-US" altLang="zh-CN" dirty="0" smtClean="0"/>
              <a:t>IP</a:t>
            </a:r>
            <a:r>
              <a:rPr lang="zh-CN" altLang="en-US" dirty="0" smtClean="0"/>
              <a:t>地址？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子网掩码的作用是？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网关的作用是什么？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7470" y="4902788"/>
            <a:ext cx="10455546" cy="254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64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什么是代理服务器？</a:t>
            </a:r>
            <a:endParaRPr lang="en-US" altLang="zh-CN" dirty="0" smtClean="0"/>
          </a:p>
          <a:p>
            <a:r>
              <a:rPr lang="zh-CN" altLang="en-US" dirty="0" smtClean="0"/>
              <a:t>你用过</a:t>
            </a:r>
            <a:r>
              <a:rPr lang="zh-CN" altLang="en-US" dirty="0"/>
              <a:t>代理</a:t>
            </a:r>
            <a:r>
              <a:rPr lang="zh-CN" altLang="en-US" dirty="0" smtClean="0"/>
              <a:t>服务器？能不能描述一下？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2159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DNS</a:t>
            </a:r>
            <a:r>
              <a:rPr lang="zh-CN" altLang="en-US" dirty="0" smtClean="0"/>
              <a:t>的作用是什么？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DNS</a:t>
            </a:r>
            <a:endParaRPr lang="en-US" altLang="zh-CN" dirty="0"/>
          </a:p>
          <a:p>
            <a:r>
              <a:rPr lang="en-US" altLang="zh-CN" dirty="0" smtClean="0"/>
              <a:t>DNS</a:t>
            </a:r>
            <a:r>
              <a:rPr lang="zh-CN" altLang="en-US" dirty="0" smtClean="0"/>
              <a:t>如何对域名进行解析的？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8051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作业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172.16.8.70</a:t>
            </a:r>
          </a:p>
          <a:p>
            <a:pPr marL="457200" lvl="1" indent="0">
              <a:buNone/>
            </a:pPr>
            <a:r>
              <a:rPr lang="zh-CN" altLang="en-US" dirty="0" smtClean="0"/>
              <a:t>考试专题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zh-CN" altLang="en-US" dirty="0" smtClean="0"/>
              <a:t>作业设计 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/>
              <a:t>2.3</a:t>
            </a:r>
            <a:r>
              <a:rPr lang="zh-CN" altLang="en-US" dirty="0"/>
              <a:t>如何将计算机接入因特网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2290" y="-29957"/>
            <a:ext cx="7504762" cy="442857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2290" y="2424027"/>
            <a:ext cx="8314286" cy="42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99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3075</TotalTime>
  <Words>109</Words>
  <Application>Microsoft Office PowerPoint</Application>
  <PresentationFormat>宽屏</PresentationFormat>
  <Paragraphs>24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黑体</vt:lpstr>
      <vt:lpstr>宋体</vt:lpstr>
      <vt:lpstr>微软雅黑</vt:lpstr>
      <vt:lpstr>Arial</vt:lpstr>
      <vt:lpstr>Calibri</vt:lpstr>
      <vt:lpstr>Calibri Light</vt:lpstr>
      <vt:lpstr>Office 主题</vt:lpstr>
      <vt:lpstr>2.3如何将计算机接入因特网</vt:lpstr>
      <vt:lpstr>一、ISP</vt:lpstr>
      <vt:lpstr>一、关于IP地址的问题</vt:lpstr>
      <vt:lpstr>PowerPoint 演示文稿</vt:lpstr>
      <vt:lpstr>DNS的作用是什么？</vt:lpstr>
      <vt:lpstr>作业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考网改卷指南</dc:title>
  <dc:creator>Administrator</dc:creator>
  <cp:lastModifiedBy>AutoBVT</cp:lastModifiedBy>
  <cp:revision>90</cp:revision>
  <dcterms:created xsi:type="dcterms:W3CDTF">2018-01-07T02:25:51Z</dcterms:created>
  <dcterms:modified xsi:type="dcterms:W3CDTF">2018-10-08T00:08:44Z</dcterms:modified>
</cp:coreProperties>
</file>